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331" r:id="rId4"/>
    <p:sldId id="321" r:id="rId5"/>
    <p:sldId id="322" r:id="rId6"/>
    <p:sldId id="332" r:id="rId7"/>
    <p:sldId id="333" r:id="rId8"/>
    <p:sldId id="318" r:id="rId9"/>
    <p:sldId id="33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7/ADBC%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7</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332655"/>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899720"/>
            <a:ext cx="7964159" cy="1631216"/>
          </a:xfrm>
          <a:prstGeom prst="rect">
            <a:avLst/>
          </a:prstGeom>
          <a:noFill/>
        </p:spPr>
        <p:txBody>
          <a:bodyPr wrap="square" rtlCol="0">
            <a:spAutoFit/>
          </a:bodyPr>
          <a:lstStyle/>
          <a:p>
            <a:pPr marL="285750" lvl="0" indent="-285750">
              <a:buFont typeface="Arial" panose="020B0604020202020204" pitchFamily="34" charset="0"/>
              <a:buChar char="•"/>
            </a:pPr>
            <a:r>
              <a:rPr lang="en-US" sz="2000" dirty="0" smtClean="0">
                <a:solidFill>
                  <a:schemeClr val="bg1"/>
                </a:solidFill>
              </a:rPr>
              <a:t>Calculation View</a:t>
            </a:r>
          </a:p>
          <a:p>
            <a:pPr marL="285750" lvl="0" indent="-285750">
              <a:buFont typeface="Arial" panose="020B0604020202020204" pitchFamily="34" charset="0"/>
              <a:buChar char="•"/>
            </a:pPr>
            <a:r>
              <a:rPr lang="en-US" sz="2000" dirty="0">
                <a:solidFill>
                  <a:schemeClr val="bg1"/>
                </a:solidFill>
              </a:rPr>
              <a:t>I</a:t>
            </a:r>
            <a:r>
              <a:rPr lang="en-US" sz="2000" dirty="0" smtClean="0">
                <a:solidFill>
                  <a:schemeClr val="bg1"/>
                </a:solidFill>
              </a:rPr>
              <a:t>mplementing </a:t>
            </a:r>
            <a:r>
              <a:rPr lang="en-US" sz="2000" dirty="0">
                <a:solidFill>
                  <a:schemeClr val="bg1"/>
                </a:solidFill>
              </a:rPr>
              <a:t>OIA  Using Calculation View </a:t>
            </a:r>
          </a:p>
          <a:p>
            <a:pPr marL="285750" lvl="0" indent="-285750">
              <a:buFont typeface="Arial" panose="020B0604020202020204" pitchFamily="34" charset="0"/>
              <a:buChar char="•"/>
            </a:pPr>
            <a:r>
              <a:rPr lang="en-US" sz="2000" dirty="0">
                <a:solidFill>
                  <a:schemeClr val="bg1"/>
                </a:solidFill>
              </a:rPr>
              <a:t>Concept of  Delivery </a:t>
            </a:r>
            <a:r>
              <a:rPr lang="en-US" sz="2000" dirty="0" smtClean="0">
                <a:solidFill>
                  <a:schemeClr val="bg1"/>
                </a:solidFill>
              </a:rPr>
              <a:t>Unit</a:t>
            </a:r>
          </a:p>
          <a:p>
            <a:pPr marL="285750" lvl="0" indent="-285750">
              <a:buFont typeface="Arial" panose="020B0604020202020204" pitchFamily="34" charset="0"/>
              <a:buChar char="•"/>
            </a:pPr>
            <a:r>
              <a:rPr lang="en-US" sz="2000" dirty="0" smtClean="0">
                <a:solidFill>
                  <a:schemeClr val="bg1"/>
                </a:solidFill>
              </a:rPr>
              <a:t>Method’s for Consume HANA Objects</a:t>
            </a:r>
          </a:p>
          <a:p>
            <a:pPr marL="285750" lvl="0" indent="-285750">
              <a:buFont typeface="Arial" panose="020B0604020202020204" pitchFamily="34" charset="0"/>
              <a:buChar char="•"/>
            </a:pPr>
            <a:r>
              <a:rPr lang="en-US" sz="2000" dirty="0" smtClean="0">
                <a:solidFill>
                  <a:schemeClr val="bg1"/>
                </a:solidFill>
              </a:rPr>
              <a:t>ADBC ( ABAP Database Connectivity )</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8518045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Using Calculation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405780" y="923731"/>
            <a:ext cx="11586694" cy="1477328"/>
          </a:xfrm>
          <a:prstGeom prst="rect">
            <a:avLst/>
          </a:prstGeom>
          <a:noFill/>
        </p:spPr>
        <p:txBody>
          <a:bodyPr wrap="square" rtlCol="0">
            <a:spAutoFit/>
          </a:bodyPr>
          <a:lstStyle/>
          <a:p>
            <a:r>
              <a:rPr lang="en-US" sz="1800" dirty="0">
                <a:solidFill>
                  <a:schemeClr val="bg1"/>
                </a:solidFill>
              </a:rPr>
              <a:t>Mr. James told about me to the CIO of the company last week on Christmas dinner. The CIO is very impressed by listening my stories how I helped Mr. James. Now he want me to help him as well.</a:t>
            </a:r>
          </a:p>
          <a:p>
            <a:r>
              <a:rPr lang="en-US" sz="1800" dirty="0">
                <a:solidFill>
                  <a:schemeClr val="bg1"/>
                </a:solidFill>
              </a:rPr>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8"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68658" y="2276872"/>
            <a:ext cx="5861807" cy="424847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269876" y="2403995"/>
            <a:ext cx="8440380" cy="3634666"/>
          </a:xfrm>
          <a:prstGeom prst="rect">
            <a:avLst/>
          </a:prstGeom>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 </a:t>
            </a:r>
            <a:endParaRPr lang="en-US"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4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0982961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6FFD856B-03D8-43F7-AA16-FACF7D0F42DE}"/>
              </a:ext>
            </a:extLst>
          </p:cNvPr>
          <p:cNvSpPr txBox="1"/>
          <p:nvPr/>
        </p:nvSpPr>
        <p:spPr>
          <a:xfrm>
            <a:off x="491036" y="937751"/>
            <a:ext cx="11292008" cy="3970318"/>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a:t>
            </a:r>
            <a:r>
              <a:rPr lang="en-US" sz="1800" dirty="0" smtClean="0">
                <a:solidFill>
                  <a:schemeClr val="bg1"/>
                </a:solidFill>
              </a:rPr>
              <a:t>handling</a:t>
            </a:r>
          </a:p>
          <a:p>
            <a:endParaRPr lang="en-US" sz="1800" dirty="0">
              <a:solidFill>
                <a:schemeClr val="bg1"/>
              </a:solidFill>
            </a:endParaRPr>
          </a:p>
          <a:p>
            <a:r>
              <a:rPr lang="en-US" sz="1800" dirty="0" smtClean="0">
                <a:solidFill>
                  <a:schemeClr val="bg1"/>
                </a:solidFill>
              </a:rPr>
              <a:t>Exercise </a:t>
            </a:r>
            <a:br>
              <a:rPr lang="en-US" sz="1800" dirty="0" smtClean="0">
                <a:solidFill>
                  <a:schemeClr val="bg1"/>
                </a:solidFill>
              </a:rPr>
            </a:br>
            <a:r>
              <a:rPr lang="en-US" sz="1800" dirty="0" smtClean="0">
                <a:solidFill>
                  <a:schemeClr val="bg1"/>
                </a:solidFill>
                <a:hlinkClick r:id="rId3"/>
              </a:rPr>
              <a:t>ADBC Code</a:t>
            </a:r>
            <a:endParaRPr lang="en-US" sz="1800" dirty="0">
              <a:solidFill>
                <a:schemeClr val="bg1"/>
              </a:solidFill>
            </a:endParaRPr>
          </a:p>
        </p:txBody>
      </p:sp>
      <p:pic>
        <p:nvPicPr>
          <p:cNvPr id="7" name="Picture 2" descr="Free Connection Vectors, 98,000+ Images in AI, EPS form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094296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49762162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9453</TotalTime>
  <Words>405</Words>
  <Application>Microsoft Office PowerPoint</Application>
  <PresentationFormat>Custom</PresentationFormat>
  <Paragraphs>82</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7</vt:lpstr>
      <vt:lpstr>Calculation View</vt:lpstr>
      <vt:lpstr>OIA Scenario Using Calculation View</vt:lpstr>
      <vt:lpstr>Concept of Delivery Unit</vt:lpstr>
      <vt:lpstr>Method’s to Consume HANA Objects </vt:lpstr>
      <vt:lpstr>ABAP Database Connectivity ( ADBC )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271</cp:revision>
  <dcterms:created xsi:type="dcterms:W3CDTF">2013-09-12T13:05:01Z</dcterms:created>
  <dcterms:modified xsi:type="dcterms:W3CDTF">2021-10-25T10:57:10Z</dcterms:modified>
</cp:coreProperties>
</file>